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67" r:id="rId3"/>
    <p:sldId id="270" r:id="rId4"/>
    <p:sldId id="262" r:id="rId5"/>
    <p:sldId id="274" r:id="rId6"/>
    <p:sldId id="273" r:id="rId7"/>
    <p:sldId id="258" r:id="rId8"/>
    <p:sldId id="271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16DD7-122F-4561-8269-459FEA24BEBE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7E538-E62B-4EA2-8810-A1C963ACE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6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690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25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53A8-B252-49D4-B86A-D6714A0F6F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6DBBE-83BB-49CC-AE6A-48BDC68DE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A2599-5C92-490F-A809-FF43B769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B22B-3992-4DF1-A3EC-1D49097A0318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1C09-F56E-4DDB-A6F0-AF5BC5050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4855F-EEDD-45EB-8A2F-4BDFAEC50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43FC-CF7F-4D87-8C83-6FA7FB83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80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BAD37-F1D5-43B3-8F9E-C14BDAE2D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67E409-4953-4ED0-BBF0-A4553DE98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ED917-F8AE-4ACE-AE85-2C349D4AC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B22B-3992-4DF1-A3EC-1D49097A0318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F5610-9A31-4F69-B5BD-F1317151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A9935-7288-47BE-919B-9B5CD54B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43FC-CF7F-4D87-8C83-6FA7FB83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60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E4C2A5-EE2A-48CA-9F8C-F1C31EB1D5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E9033-A548-4F84-8EAF-F9066AC43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F40E0-E777-40CE-824B-E43DC22A8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B22B-3992-4DF1-A3EC-1D49097A0318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2878C-172F-4C1C-8A0F-C123EFA7F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5228C-99F6-4198-8D90-D33C06698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43FC-CF7F-4D87-8C83-6FA7FB83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76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133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062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779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96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26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129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800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667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7CD0F-AF52-4903-B7C9-654B37FC9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E0214-70F1-4320-AD9D-0259931C1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9E6DD-FD03-45A5-8F55-1AD7EB97E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B22B-3992-4DF1-A3EC-1D49097A0318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4D4F9-CE2C-4F1F-A107-C0A93897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EE815-E2FD-44DC-A449-899FA6B93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43FC-CF7F-4D87-8C83-6FA7FB83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10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278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632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972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1609C-C098-4FAC-B758-B338C9CE9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797D5-4200-43B8-83CE-32874415F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DB103-DAEB-492A-A535-56CA2EA2E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B22B-3992-4DF1-A3EC-1D49097A0318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8E0B5-0B7A-4167-8C28-F6E1BEAA3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2D335-2D50-4059-9827-EC30379F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43FC-CF7F-4D87-8C83-6FA7FB83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4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109F4-3A85-4748-9022-4FBD4073D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2045B-5EEE-4A8C-99C8-10DD40CA77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D540F-6C70-48F2-B84C-CF022217D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074A3-B3DB-4C7D-9C9F-663B1646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B22B-3992-4DF1-A3EC-1D49097A0318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C74A9-3A43-4C32-AAA7-0D5A89A8A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A42AB-22E5-44DE-891E-4CF7259B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43FC-CF7F-4D87-8C83-6FA7FB83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52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663E3-F6A6-45B1-B529-DC685C66E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1CC72-14DA-4E0E-8DB3-64CF6D424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75C395-07B5-4B63-9D12-D203419AE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C2558A-03D1-4A4B-8BBC-BF8BF58B0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94959-F3EE-4E27-A16E-7F2715742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FACF2C-D104-4D1D-A353-0B43484AB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B22B-3992-4DF1-A3EC-1D49097A0318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91498F-0F6A-4B42-AF01-B84F75DE7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E4BD75-C3CA-4FEB-9D16-1E29F946F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43FC-CF7F-4D87-8C83-6FA7FB83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3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D7353-5535-4093-9922-54314E868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BF590D-D216-4B97-85BC-AA36AAFE5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B22B-3992-4DF1-A3EC-1D49097A0318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6DB5F3-B868-451E-893F-715D376F8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15DF3-A354-4917-97F4-F397EE11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43FC-CF7F-4D87-8C83-6FA7FB83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90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8D15BA-B090-4412-A7FE-A3AC4AE7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B22B-3992-4DF1-A3EC-1D49097A0318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424544-ACF1-4891-A4ED-B9AE5FD3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3FD5B-56F4-4A1F-8305-4F58E86C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43FC-CF7F-4D87-8C83-6FA7FB83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0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A7053-B4E5-4D09-B485-386DDBCD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28E42-5CA8-4B24-98ED-077DF8733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CC0D45-2D62-4EA4-8F2B-B5ECC88B6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24E48-A00A-4ECD-AFCC-908301FD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B22B-3992-4DF1-A3EC-1D49097A0318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533300-8F32-4076-AA70-93F85BA74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88A83-7803-44A8-BB2F-E3BDE42A2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43FC-CF7F-4D87-8C83-6FA7FB83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27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CBC49-EB94-4AAD-A7D5-EE2A2B20F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04A3D-7A0D-44BE-BE96-55F4B9F4B4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D9AF4B-875B-474B-A0F3-CA3C0979B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39F6CC-89EA-42BE-8DDA-ECF33DF10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B22B-3992-4DF1-A3EC-1D49097A0318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ED0EE-AE88-40DC-8CBC-416614DA1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38922-8AD5-4169-81D8-65A4F44BE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43FC-CF7F-4D87-8C83-6FA7FB83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9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C28472-D299-4897-894F-CB670B5EF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8C489-D8AE-4EE3-8445-E088733D6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4B7E4-E8E3-47E3-A356-9D756D456A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2B22B-3992-4DF1-A3EC-1D49097A0318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32230-A0B9-4A41-A01D-AD853132A9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5F61F-F12B-4004-BD13-45C1A46BD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143FC-CF7F-4D87-8C83-6FA7FB83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3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01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jpg"/><Relationship Id="rId5" Type="http://schemas.openxmlformats.org/officeDocument/2006/relationships/image" Target="../media/image15.pn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web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6.jpg"/><Relationship Id="rId5" Type="http://schemas.openxmlformats.org/officeDocument/2006/relationships/slideLayout" Target="../slideLayouts/slideLayout7.xml"/><Relationship Id="rId4" Type="http://schemas.microsoft.com/office/2007/relationships/media" Target="../media/media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44CA2A-B8E0-476F-A387-962C8A3F4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374"/>
            <a:ext cx="1220888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F06178-94F7-4A26-99DF-6EA319F98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386" y="5779047"/>
            <a:ext cx="883236" cy="1021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86138E-E04A-4B9E-A3B7-53EC04268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630" y="1420428"/>
            <a:ext cx="883236" cy="1021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89EEEB-475E-4F07-AE76-F1E0433511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39" y="4757468"/>
            <a:ext cx="883236" cy="10215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CA3861-FA3A-4F0D-9C99-A51BF1039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34" y="1071738"/>
            <a:ext cx="883236" cy="1021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B9174A-9AA1-4184-9743-E8A8DD535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7" y="3566280"/>
            <a:ext cx="975155" cy="10215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0F3299-ECC9-49A4-9B3B-1CAA3499999F}"/>
              </a:ext>
            </a:extLst>
          </p:cNvPr>
          <p:cNvSpPr txBox="1"/>
          <p:nvPr/>
        </p:nvSpPr>
        <p:spPr>
          <a:xfrm>
            <a:off x="1179160" y="243482"/>
            <a:ext cx="11070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HUYỆN GIA LÂM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99606F-F7C3-4FE3-87BC-CCB83DEE4BCE}"/>
              </a:ext>
            </a:extLst>
          </p:cNvPr>
          <p:cNvSpPr txBox="1"/>
          <p:nvPr/>
        </p:nvSpPr>
        <p:spPr>
          <a:xfrm>
            <a:off x="3030112" y="779351"/>
            <a:ext cx="61655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HOA SỮA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F1D45B-CA43-4D2E-B513-2CCDFF114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2248" y="1348605"/>
            <a:ext cx="1585097" cy="1609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7B696A-7672-4897-BCD7-0E95FC1DC0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2756" y="4821349"/>
            <a:ext cx="4712616" cy="7498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3ED48D-D8FF-44D2-BAD3-13917B8B8CB4}"/>
              </a:ext>
            </a:extLst>
          </p:cNvPr>
          <p:cNvSpPr txBox="1"/>
          <p:nvPr/>
        </p:nvSpPr>
        <p:spPr>
          <a:xfrm>
            <a:off x="3190828" y="2945657"/>
            <a:ext cx="6236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A9D413-C3FE-40CD-A345-98AE70222B1C}"/>
              </a:ext>
            </a:extLst>
          </p:cNvPr>
          <p:cNvSpPr txBox="1"/>
          <p:nvPr/>
        </p:nvSpPr>
        <p:spPr>
          <a:xfrm>
            <a:off x="2321603" y="3964868"/>
            <a:ext cx="8361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TÔ MÀU DỤNG CỤ NGHỀ XÂY DỰNG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222207AC-BBDB-4C7C-ADE3-4A802E359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1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8617">
        <p14:ripple/>
      </p:transition>
    </mc:Choice>
    <mc:Fallback>
      <p:transition spd="slow" advTm="286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/>
      <p:bldP spid="11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áu Yêu Cô Chú Công Nhân ♫ Bài hát thiếu nhi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id="{DF2CC1C6-63BE-47D3-B84B-26A3444CC3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427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1028733"/>
            <a:ext cx="5104384" cy="6014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676" y="1895151"/>
            <a:ext cx="11560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800" dirty="0"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CHÚNG MÌNH CẦN CHUẨN BỊ</a:t>
            </a:r>
            <a:endParaRPr lang="zh-CN" altLang="en-US" sz="4800" dirty="0"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4525" y="2813447"/>
            <a:ext cx="184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endParaRPr lang="zh-CN" altLang="en-US" sz="3200" dirty="0"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pic>
        <p:nvPicPr>
          <p:cNvPr id="2" name="Nhac-nen-PowerPoint-vui-nh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9D9E02B-A16C-4441-BFFE-17495C0AC0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9967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79433" y="2512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707" numSld="999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" y="73425"/>
            <a:ext cx="12192000" cy="6858000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6631339" y="-247987"/>
            <a:ext cx="2522645" cy="1857332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357632" y="292608"/>
            <a:ext cx="2958592" cy="217830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88178" r="59600"/>
          <a:stretch/>
        </p:blipFill>
        <p:spPr>
          <a:xfrm>
            <a:off x="520192" y="6047232"/>
            <a:ext cx="4405376" cy="810768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22044" r="55734" b="4711"/>
          <a:stretch/>
        </p:blipFill>
        <p:spPr>
          <a:xfrm rot="21259508">
            <a:off x="211328" y="1511808"/>
            <a:ext cx="5185664" cy="5023104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6" t="21926" r="75333" b="56148"/>
          <a:stretch/>
        </p:blipFill>
        <p:spPr>
          <a:xfrm>
            <a:off x="2255573" y="1541277"/>
            <a:ext cx="536448" cy="150368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3035387" y="-1414272"/>
            <a:ext cx="1267968" cy="34137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61287" y="1212084"/>
            <a:ext cx="24713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VỞ VẼ</a:t>
            </a:r>
          </a:p>
          <a:p>
            <a:pPr defTabSz="1219170"/>
            <a:endParaRPr lang="en-US" altLang="zh-CN" sz="2400" b="1" dirty="0">
              <a:solidFill>
                <a:srgbClr val="7030A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defTabSz="1219170"/>
            <a:endParaRPr lang="en-US" altLang="zh-CN" sz="2400" b="1" dirty="0">
              <a:solidFill>
                <a:srgbClr val="7030A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defTabSz="1219170"/>
            <a:endParaRPr lang="en-US" altLang="zh-CN" sz="2400" b="1" dirty="0">
              <a:solidFill>
                <a:srgbClr val="7030A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defTabSz="1219170"/>
            <a:endParaRPr lang="en-US" altLang="zh-CN" sz="2400" b="1" dirty="0">
              <a:solidFill>
                <a:srgbClr val="7030A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defTabSz="1219170"/>
            <a:endParaRPr lang="en-US" altLang="zh-CN" sz="2400" b="1" dirty="0">
              <a:solidFill>
                <a:srgbClr val="7030A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defTabSz="1219170"/>
            <a:endParaRPr lang="en-US" altLang="zh-CN" sz="2400" b="1" dirty="0">
              <a:solidFill>
                <a:srgbClr val="7030A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defTabSz="1219170"/>
            <a:endParaRPr lang="zh-CN" altLang="en-US" sz="2400" b="1" dirty="0">
              <a:solidFill>
                <a:srgbClr val="7030A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26240" y="2885408"/>
            <a:ext cx="29301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2400" b="1" dirty="0">
                <a:solidFill>
                  <a:srgbClr val="1F497D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BÚT MÀU SÁP</a:t>
            </a:r>
          </a:p>
          <a:p>
            <a:pPr defTabSz="1219170"/>
            <a:endParaRPr lang="en-US" altLang="zh-CN" sz="2400" dirty="0">
              <a:solidFill>
                <a:srgbClr val="1F497D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defTabSz="1219170"/>
            <a:endParaRPr lang="en-US" altLang="zh-CN" sz="2400" dirty="0">
              <a:solidFill>
                <a:srgbClr val="1F497D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defTabSz="1219170"/>
            <a:endParaRPr lang="en-US" altLang="zh-CN" sz="2400" dirty="0">
              <a:solidFill>
                <a:srgbClr val="1F497D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defTabSz="1219170"/>
            <a:endParaRPr lang="en-US" altLang="zh-CN" sz="2400" dirty="0">
              <a:solidFill>
                <a:srgbClr val="1F497D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defTabSz="1219170"/>
            <a:endParaRPr lang="en-US" altLang="zh-CN" sz="2400" dirty="0">
              <a:solidFill>
                <a:srgbClr val="1F497D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defTabSz="1219170"/>
            <a:endParaRPr lang="en-US" altLang="zh-CN" sz="2400" dirty="0">
              <a:solidFill>
                <a:srgbClr val="1F497D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defTabSz="1219170"/>
            <a:endParaRPr lang="en-US" altLang="zh-CN" sz="2400" dirty="0">
              <a:solidFill>
                <a:srgbClr val="1F497D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defTabSz="1219170"/>
            <a:endParaRPr lang="zh-CN" altLang="en-US" sz="2400" dirty="0">
              <a:solidFill>
                <a:srgbClr val="1F497D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2" name="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6480043" y="-436531"/>
            <a:ext cx="1267968" cy="341376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8976320" y="-1158240"/>
            <a:ext cx="1267968" cy="34137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312992" y="2139562"/>
            <a:ext cx="2743381" cy="411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2400" b="1" dirty="0">
                <a:solidFill>
                  <a:srgbClr val="1F497D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BÚT MÀU DẠ</a:t>
            </a:r>
          </a:p>
          <a:p>
            <a:pPr defTabSz="1219170"/>
            <a:endParaRPr lang="en-US" altLang="zh-CN" sz="2133" dirty="0">
              <a:solidFill>
                <a:srgbClr val="4BACC6">
                  <a:lumMod val="75000"/>
                </a:srgbClr>
              </a:solidFill>
              <a:latin typeface="方正粗圆_GBK" pitchFamily="65" charset="-122"/>
              <a:ea typeface="方正粗圆_GBK" pitchFamily="65" charset="-122"/>
            </a:endParaRPr>
          </a:p>
          <a:p>
            <a:pPr defTabSz="1219170"/>
            <a:endParaRPr lang="en-US" altLang="zh-CN" sz="2400" b="1" dirty="0">
              <a:solidFill>
                <a:srgbClr val="4BACC6">
                  <a:lumMod val="75000"/>
                </a:srgbClr>
              </a:solidFill>
              <a:latin typeface="方正粗圆_GBK" pitchFamily="65" charset="-122"/>
              <a:ea typeface="方正粗圆_GBK" pitchFamily="65" charset="-122"/>
            </a:endParaRPr>
          </a:p>
          <a:p>
            <a:pPr defTabSz="1219170"/>
            <a:endParaRPr lang="en-US" altLang="zh-CN" sz="2400" dirty="0">
              <a:solidFill>
                <a:srgbClr val="4BACC6">
                  <a:lumMod val="75000"/>
                </a:srgbClr>
              </a:solidFill>
              <a:latin typeface="方正粗圆_GBK" pitchFamily="65" charset="-122"/>
              <a:ea typeface="方正粗圆_GBK" pitchFamily="65" charset="-122"/>
            </a:endParaRPr>
          </a:p>
          <a:p>
            <a:pPr defTabSz="1219170"/>
            <a:endParaRPr lang="en-US" altLang="zh-CN" sz="2400" dirty="0">
              <a:solidFill>
                <a:srgbClr val="4BACC6">
                  <a:lumMod val="75000"/>
                </a:srgbClr>
              </a:solidFill>
              <a:latin typeface="方正粗圆_GBK" pitchFamily="65" charset="-122"/>
              <a:ea typeface="方正粗圆_GBK" pitchFamily="65" charset="-122"/>
            </a:endParaRPr>
          </a:p>
          <a:p>
            <a:pPr defTabSz="1219170"/>
            <a:endParaRPr lang="en-US" altLang="zh-CN" sz="2400" dirty="0">
              <a:solidFill>
                <a:srgbClr val="4BACC6">
                  <a:lumMod val="75000"/>
                </a:srgbClr>
              </a:solidFill>
              <a:latin typeface="方正粗圆_GBK" pitchFamily="65" charset="-122"/>
              <a:ea typeface="方正粗圆_GBK" pitchFamily="65" charset="-122"/>
            </a:endParaRPr>
          </a:p>
          <a:p>
            <a:pPr defTabSz="1219170"/>
            <a:endParaRPr lang="en-US" altLang="zh-CN" sz="2400" dirty="0">
              <a:solidFill>
                <a:srgbClr val="4BACC6">
                  <a:lumMod val="75000"/>
                </a:srgbClr>
              </a:solidFill>
              <a:latin typeface="方正粗圆_GBK" pitchFamily="65" charset="-122"/>
              <a:ea typeface="方正粗圆_GBK" pitchFamily="65" charset="-122"/>
            </a:endParaRPr>
          </a:p>
          <a:p>
            <a:pPr defTabSz="1219170"/>
            <a:endParaRPr lang="en-US" altLang="zh-CN" sz="2400" dirty="0">
              <a:solidFill>
                <a:srgbClr val="4BACC6">
                  <a:lumMod val="75000"/>
                </a:srgbClr>
              </a:solidFill>
              <a:latin typeface="方正粗圆_GBK" pitchFamily="65" charset="-122"/>
              <a:ea typeface="方正粗圆_GBK" pitchFamily="65" charset="-122"/>
            </a:endParaRPr>
          </a:p>
          <a:p>
            <a:pPr defTabSz="1219170"/>
            <a:endParaRPr lang="en-US" altLang="zh-CN" sz="2400" dirty="0">
              <a:solidFill>
                <a:srgbClr val="4BACC6">
                  <a:lumMod val="75000"/>
                </a:srgbClr>
              </a:solidFill>
              <a:latin typeface="方正粗圆_GBK" pitchFamily="65" charset="-122"/>
              <a:ea typeface="方正粗圆_GBK" pitchFamily="65" charset="-122"/>
            </a:endParaRPr>
          </a:p>
          <a:p>
            <a:pPr defTabSz="1219170"/>
            <a:endParaRPr lang="en-US" altLang="zh-CN" sz="2400" dirty="0">
              <a:solidFill>
                <a:srgbClr val="4BACC6">
                  <a:lumMod val="75000"/>
                </a:srgbClr>
              </a:solidFill>
              <a:latin typeface="方正粗圆_GBK" pitchFamily="65" charset="-122"/>
              <a:ea typeface="方正粗圆_GBK" pitchFamily="65" charset="-122"/>
            </a:endParaRPr>
          </a:p>
          <a:p>
            <a:pPr defTabSz="1219170"/>
            <a:endParaRPr lang="zh-CN" altLang="en-US" sz="2400" dirty="0">
              <a:solidFill>
                <a:srgbClr val="4BACC6">
                  <a:lumMod val="75000"/>
                </a:srgb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19AE6E-BC47-44C5-9360-B1F4FAB991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28" y="3531583"/>
            <a:ext cx="3002927" cy="19273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1CF2A9-9683-498B-AC5E-1DC2606873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455" y="2537873"/>
            <a:ext cx="2388944" cy="23889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6C8CB1-3CAB-46BD-92F3-B3F2354414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24" y="1950981"/>
            <a:ext cx="3226806" cy="186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6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0">
        <p14:glitter pattern="hexago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17FF14-2E59-44E2-969C-1DF191F7A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173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4080368" y="325120"/>
            <a:ext cx="7656576" cy="653288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1028733"/>
            <a:ext cx="5104384" cy="601472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7432480" y="-123395"/>
            <a:ext cx="4779264" cy="5169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360" y="1845162"/>
            <a:ext cx="10039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200" b="1" dirty="0">
                <a:solidFill>
                  <a:srgbClr val="0070C0"/>
                </a:solidFill>
                <a:latin typeface="方正粗圆_GBK" pitchFamily="65" charset="-122"/>
                <a:ea typeface="方正粗圆_GBK" pitchFamily="65" charset="-122"/>
              </a:rPr>
              <a:t>CHÚNG MÌNH CÙNG TÔ NÀO CÁC CON</a:t>
            </a:r>
            <a:endParaRPr lang="zh-CN" altLang="en-US" sz="3200" b="1" dirty="0">
              <a:solidFill>
                <a:srgbClr val="0070C0"/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2893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312 0.23789 L -0.04983 0.16384 C -0.03889 0.14872 -0.02292 0.12404 -0.00677 0.09812 C 0.01163 0.06727 0.0257 0.0432 0.03542 0.02376 L 0.08038 -0.06418 " pathEditMode="relative" rAng="-2562564" ptsTypes="FffFF">
                                      <p:cBhvr>
                                        <p:cTn id="18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14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ẽ và tô màu dụng cụ xây dựng _ Dạy bé tô màu _ Cara Menggambar dan Mewarna Mainan Alat Kontruksi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47E1A5C-9D1B-4C41-A952-D337F0B311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15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9024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F6C4F-DF56-4EE7-9776-FB0B12F3BA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" y="-79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28B3BF-80B0-425B-967E-0E6B6313382D}"/>
              </a:ext>
            </a:extLst>
          </p:cNvPr>
          <p:cNvSpPr txBox="1"/>
          <p:nvPr/>
        </p:nvSpPr>
        <p:spPr>
          <a:xfrm>
            <a:off x="2432482" y="1331650"/>
            <a:ext cx="7421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HỌC ĐẾN ĐÂY LÀ KẾT THÚC!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6801DA-5650-45EB-BEF2-F1094794C805}"/>
              </a:ext>
            </a:extLst>
          </p:cNvPr>
          <p:cNvSpPr txBox="1"/>
          <p:nvPr/>
        </p:nvSpPr>
        <p:spPr>
          <a:xfrm>
            <a:off x="692458" y="3429000"/>
            <a:ext cx="1104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 GẶP LẠI CÁC CON Ở NHỮNG BÀI HỌC TIẾP THEO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74CBAB-694F-45D5-9722-A8D0BAF8E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7" name="Nhac-nen-vui-nhon-lam-vide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C0E3E1-1265-40B6-A9BF-C1A19495EA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06026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3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7073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72</Words>
  <Application>Microsoft Office PowerPoint</Application>
  <PresentationFormat>Widescreen</PresentationFormat>
  <Paragraphs>33</Paragraphs>
  <Slides>8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Segoe UI Black</vt:lpstr>
      <vt:lpstr>Times New Roman</vt:lpstr>
      <vt:lpstr>方正粗圆_GBK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Đỗ Huy Phúc</dc:creator>
  <cp:lastModifiedBy>Đỗ Huy Phúc</cp:lastModifiedBy>
  <cp:revision>11</cp:revision>
  <dcterms:created xsi:type="dcterms:W3CDTF">2021-10-28T08:07:29Z</dcterms:created>
  <dcterms:modified xsi:type="dcterms:W3CDTF">2021-11-20T01:40:08Z</dcterms:modified>
</cp:coreProperties>
</file>